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9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0" y="2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05636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66007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74762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02834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752332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7184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95557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87959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08087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09356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1816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9046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44457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29848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101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26738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19786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A53F50C-779C-4B78-A546-FF1879FA9219}" type="datetimeFigureOut">
              <a:rPr lang="en-IE" smtClean="0"/>
              <a:t>11/12/2019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31ADE1A-ACC5-4A26-9FE5-54638BB0FE7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932145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1BA58-2CA7-44BB-8444-8D7F3D012C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/>
              <a:t>-Delver-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C99772-C9EF-4DAC-A47C-09B9E5E5AD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IE" dirty="0"/>
              <a:t>A lonely trip through an ever-changing labyrinth.</a:t>
            </a:r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-Evan McConnell</a:t>
            </a:r>
          </a:p>
        </p:txBody>
      </p:sp>
    </p:spTree>
    <p:extLst>
      <p:ext uri="{BB962C8B-B14F-4D97-AF65-F5344CB8AC3E}">
        <p14:creationId xmlns:p14="http://schemas.microsoft.com/office/powerpoint/2010/main" val="2821447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185A0-5E56-4FCE-B906-63A466779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IE" sz="280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A9B15-F04A-4935-9374-B8D1EF520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078749" cy="4058751"/>
          </a:xfrm>
        </p:spPr>
        <p:txBody>
          <a:bodyPr anchor="t">
            <a:normAutofit/>
          </a:bodyPr>
          <a:lstStyle/>
          <a:p>
            <a:r>
              <a:rPr lang="en-IE" sz="1600"/>
              <a:t>The objective of the game is to collect all the items in the level before time runs out, while avoiding the patrolling enemies.</a:t>
            </a:r>
          </a:p>
          <a:p>
            <a:r>
              <a:rPr lang="en-IE" sz="1600"/>
              <a:t>As the player progresses the level will change and the player must find their way through each new maze. As the players lives do not replenish it is a race to see how high a player can score before losing.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 descr="A picture containing building, sign, lit, cake&#10;&#10;Description automatically generated">
            <a:extLst>
              <a:ext uri="{FF2B5EF4-FFF2-40B4-BE49-F238E27FC236}">
                <a16:creationId xmlns:a16="http://schemas.microsoft.com/office/drawing/2014/main" id="{8D5954DC-1E10-46EA-BBDE-0794BEE611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577" r="6323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358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02CA9-19D5-4B31-80DC-47B052F52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Key Mechanics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9A672-9CA0-4191-952A-684E75F99CD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E" dirty="0"/>
              <a:t>The levels themselves act as a mechanic as they are ever changing. Each time the player completes a level, it reshapes itself creating a new obstacle.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BF1ECF-9536-4D7D-8948-3FFB32A0DE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E" dirty="0"/>
              <a:t>Interactable NPCs add a sense of intractability to the world. Depending on the circumstances, the NPC will have a different response to the player.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0C9DCB-EB7F-41A8-A8AC-DB3F96BE5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7068" y="3273531"/>
            <a:ext cx="4720489" cy="26700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9250C2-332B-4F79-8610-FF93E8C39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070" y="3273528"/>
            <a:ext cx="2749878" cy="26700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83A397-167D-432C-A4B5-477242884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8948" y="3273529"/>
            <a:ext cx="2700068" cy="267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97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76DBC-485A-4D78-B401-879D553CD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Similar Titles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13CDF-DB48-4505-BB5C-BBA40CDBCE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Enter The </a:t>
            </a:r>
            <a:r>
              <a:rPr lang="en-IE" dirty="0" err="1"/>
              <a:t>Gungeon</a:t>
            </a:r>
            <a:endParaRPr lang="en-IE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AED5C2-B430-4291-9598-ED7405AC6F3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01703" y="4541602"/>
            <a:ext cx="2221508" cy="1249598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FFF87D-4696-449C-81C9-EF42B8959E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E" dirty="0"/>
              <a:t>The Binding of Isaac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9877A05-F884-4C67-B88D-5973619CB19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94967" y="4541602"/>
            <a:ext cx="2221506" cy="12495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313155-235C-4E6F-A0A7-8F1E702CF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5529" y="4541602"/>
            <a:ext cx="2221505" cy="12495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094909-D181-4326-830A-50F4EBA7EC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8789" y="4547155"/>
            <a:ext cx="2221507" cy="12440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5C93DEC-0C3D-40E6-A029-F1371F34F4AE}"/>
              </a:ext>
            </a:extLst>
          </p:cNvPr>
          <p:cNvSpPr txBox="1"/>
          <p:nvPr/>
        </p:nvSpPr>
        <p:spPr>
          <a:xfrm>
            <a:off x="913795" y="2679685"/>
            <a:ext cx="48953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Randomly generated levels.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Bullet hell combat.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Collectable items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Interactable NPCs.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92352F-FB3D-448A-B0B9-FB78628EFBAD}"/>
              </a:ext>
            </a:extLst>
          </p:cNvPr>
          <p:cNvSpPr txBox="1"/>
          <p:nvPr/>
        </p:nvSpPr>
        <p:spPr>
          <a:xfrm>
            <a:off x="6294966" y="2818185"/>
            <a:ext cx="48953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Randomly generated levels.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Collectable items.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Shoot-</a:t>
            </a:r>
            <a:r>
              <a:rPr lang="en-IE" dirty="0" err="1"/>
              <a:t>em</a:t>
            </a:r>
            <a:r>
              <a:rPr lang="en-IE" dirty="0"/>
              <a:t>-up combat.</a:t>
            </a:r>
          </a:p>
        </p:txBody>
      </p:sp>
    </p:spTree>
    <p:extLst>
      <p:ext uri="{BB962C8B-B14F-4D97-AF65-F5344CB8AC3E}">
        <p14:creationId xmlns:p14="http://schemas.microsoft.com/office/powerpoint/2010/main" val="1032744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8EE14-2AE2-4D8C-ACC1-703B48421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Difficulties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EAC66-D408-4F59-9381-6AC8B005BA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Level Generation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96AE2C-4C28-4B26-8EE6-FF8E16F3CB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E" dirty="0"/>
              <a:t>Instantiating shops with correct orientation.</a:t>
            </a:r>
          </a:p>
          <a:p>
            <a:r>
              <a:rPr lang="en-IE" dirty="0"/>
              <a:t>Baking </a:t>
            </a:r>
            <a:r>
              <a:rPr lang="en-IE" dirty="0" err="1"/>
              <a:t>navmesh</a:t>
            </a:r>
            <a:r>
              <a:rPr lang="en-IE" dirty="0"/>
              <a:t>.</a:t>
            </a:r>
          </a:p>
          <a:p>
            <a:r>
              <a:rPr lang="en-IE" dirty="0"/>
              <a:t>Instantiating sequential levels.</a:t>
            </a:r>
          </a:p>
          <a:p>
            <a:endParaRPr lang="en-I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673413-F638-4425-B59C-1C6AE4149F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E" dirty="0"/>
              <a:t>NPC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41F502-0E64-4929-BA58-5186338530F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IE" dirty="0"/>
              <a:t>Animating sprite on a canvas.</a:t>
            </a:r>
          </a:p>
          <a:p>
            <a:r>
              <a:rPr lang="en-IE" dirty="0"/>
              <a:t>Attaching 2D sprites to the player.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E4C4B8-4B00-4BF1-9782-4B2FB940F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1480" y="4205026"/>
            <a:ext cx="2064647" cy="15861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4897A0-A638-4CEF-B1D0-C53545665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432" y="4205027"/>
            <a:ext cx="2369568" cy="158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4624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32</TotalTime>
  <Words>201</Words>
  <Application>Microsoft Office PowerPoint</Application>
  <PresentationFormat>Widescreen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Calisto MT</vt:lpstr>
      <vt:lpstr>Wingdings 2</vt:lpstr>
      <vt:lpstr>Slate</vt:lpstr>
      <vt:lpstr>-Delver-</vt:lpstr>
      <vt:lpstr>Overview</vt:lpstr>
      <vt:lpstr>Key Mechanics</vt:lpstr>
      <vt:lpstr>Similar Titles</vt:lpstr>
      <vt:lpstr>Difficulties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-Delver-</dc:title>
  <dc:creator>Evan McConnell</dc:creator>
  <cp:lastModifiedBy>Evan McConnell</cp:lastModifiedBy>
  <cp:revision>6</cp:revision>
  <dcterms:created xsi:type="dcterms:W3CDTF">2019-12-11T10:03:49Z</dcterms:created>
  <dcterms:modified xsi:type="dcterms:W3CDTF">2019-12-11T10:42:09Z</dcterms:modified>
</cp:coreProperties>
</file>